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" Type="http://schemas.openxmlformats.org/officeDocument/2006/relationships/printerSettings" Target="printerSettings/printerSettings1.bin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Currículo de Computación Básica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Sesión 1: Introducción a la Computación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Partes del Teclado y sus Usos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Escribir texto con teclas alfanuméricas</a:t>
            </a:r>
          </a:p>
          <a:p>
            <a:r>
              <a:t>Teclas de función para acciones específicas</a:t>
            </a:r>
          </a:p>
          <a:p>
            <a:r>
              <a:t>Teclado numérico para datos numéricos</a:t>
            </a:r>
          </a:p>
          <a:p>
            <a:r>
              <a:t>Flechas para navegar</a:t>
            </a:r>
          </a:p>
          <a:p>
            <a:r>
              <a:t>Teclas de control para accesos directos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Aplicaciones de Oficina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Introducción a las Aplicaciones de Oficina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Son esenciales para el trabajo y la productividad.</a:t>
            </a:r>
          </a:p>
          <a:p>
            <a:r>
              <a:t>Permiten realizar tareas de manera eficiente y organizada.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Procesadores de Texto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Para escribir y dar formato a documentos.</a:t>
            </a:r>
          </a:p>
          <a:p>
            <a:r>
              <a:t>Ejemplos: Microsoft Word, Google Docs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Hojas de Cálculo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Para organizar datos y realizar cálculos.</a:t>
            </a:r>
          </a:p>
          <a:p>
            <a:r>
              <a:t>Ejemplos: Microsoft Excel, Google Sheets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Presentaciones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Para crear diapositivas y presentar información.</a:t>
            </a:r>
          </a:p>
          <a:p>
            <a:r>
              <a:t>Ejemplos: Microsoft PowerPoint, Google Slides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Práctica y Revisión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Momento de la Práctica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Pongamos en práctica lo aprendido.</a:t>
            </a:r>
          </a:p>
          <a:p>
            <a:r>
              <a:t>Actividades prácticas para reforzar conceptos.</a:t>
            </a:r>
          </a:p>
          <a:p>
            <a:r>
              <a:t>Experimentar con nuevas ideas y conceptos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Revisión de lo que Aprendimos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La computación automatiza el procesamiento de información.</a:t>
            </a:r>
          </a:p>
          <a:p>
            <a:r>
              <a:t>Se usa en casi todas las industrias.</a:t>
            </a:r>
          </a:p>
          <a:p>
            <a:r>
              <a:t>Hardware y software son categorías principales.</a:t>
            </a:r>
          </a:p>
          <a:p>
            <a:r>
              <a:t>Encender/apagar requiere pasos específicos.</a:t>
            </a:r>
          </a:p>
          <a:p>
            <a:r>
              <a:t>Ratón y teclado son componentes esenciales.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Introducción a la Computación</a:t>
            </a:r>
          </a:p>
          <a:p>
            <a:r>
              <a:t>Conceptos Básicos de Computación</a:t>
            </a:r>
          </a:p>
          <a:p>
            <a:r>
              <a:t>Aplicaciones de Oficina</a:t>
            </a:r>
          </a:p>
          <a:p>
            <a:r>
              <a:t>Práctica y Revisión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Introducción a la Computación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La computación es la ciencia de automatizar el procesamiento de información usando dispositivos electrónicos y sistemas informáticos.</a:t>
            </a:r>
          </a:p>
          <a:p>
            <a:r>
              <a:t>Implica operar y programar computadoras.</a:t>
            </a:r>
          </a:p>
          <a:p>
            <a:r>
              <a:t>Es esencial en la sociedad moderna, con aplicaciones en casi todas las industrias.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Cómo Usamos la Computación en Nuestra Vida Diaria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Comunicaciones: Correo electrónico, redes sociales</a:t>
            </a:r>
          </a:p>
          <a:p>
            <a:r>
              <a:t>Entretenimiento: Videojuegos, música, películas</a:t>
            </a:r>
          </a:p>
          <a:p>
            <a:r>
              <a:t>Educación: Aprendizaje en línea, investigación</a:t>
            </a:r>
          </a:p>
          <a:p>
            <a:r>
              <a:t>Trabajo: Gestión de proyectos, uso de software de oficina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Conceptos Básicos de Computación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Partes de la Computadora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Hardware y software son las dos categorías principales.</a:t>
            </a:r>
          </a:p>
          <a:p>
            <a:r>
              <a:t>Hardware: CPU, monitor, teclado, ratón, disco duro</a:t>
            </a:r>
          </a:p>
          <a:p>
            <a:r>
              <a:t>Software: Sistemas operativos y aplicaciones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Cómo Encender y Apagar Tu Computadora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Para encender: presiona el botón de encendido.</a:t>
            </a:r>
          </a:p>
          <a:p>
            <a:r>
              <a:t>Para apagar: haz clic en el menú de Inicio, luego selecciona 'Apagar'.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Fundamentos del Ratón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Permite interactuar con la interfaz gráfica.</a:t>
            </a:r>
          </a:p>
          <a:p>
            <a:r>
              <a:t>Componentes: botón izquierdo, botón derecho, rueda de desplazamiento, botones adicionales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Acciones con el Ratón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Clic izquierdo: Seleccionar o activar</a:t>
            </a:r>
          </a:p>
          <a:p>
            <a:r>
              <a:t>Doble clic: Abrir archivo o programa</a:t>
            </a:r>
          </a:p>
          <a:p>
            <a:r>
              <a:t>Clic derecho: Menú de comandos</a:t>
            </a:r>
          </a:p>
          <a:p>
            <a:r>
              <a:t>Desplazar: Navegar</a:t>
            </a:r>
          </a:p>
          <a:p>
            <a:r>
              <a:t>Arrastrar y soltar: Mover/copiar elementos</a:t>
            </a:r>
          </a:p>
          <a:p>
            <a:r>
              <a:t>Mover el cursor: Cambiar posición en pantalla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